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70" r:id="rId3"/>
    <p:sldId id="257" r:id="rId4"/>
    <p:sldId id="269" r:id="rId5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83" d="100"/>
          <a:sy n="83" d="100"/>
        </p:scale>
        <p:origin x="595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095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7291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mkszf.hu/dokumentum/2709/Maganbiztonsag_II.pdf" TargetMode="External"/><Relationship Id="rId2" Type="http://schemas.openxmlformats.org/officeDocument/2006/relationships/hyperlink" Target="http://bmkszf.hu/dokumentum/2708/Maganbiztonsag_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5980" y="1484784"/>
            <a:ext cx="9144000" cy="2667000"/>
          </a:xfrm>
        </p:spPr>
        <p:txBody>
          <a:bodyPr rtlCol="0"/>
          <a:lstStyle/>
          <a:p>
            <a:r>
              <a:rPr lang="hu-HU" dirty="0" smtClean="0"/>
              <a:t>Személy- és vagyonőr szakmai képzés </a:t>
            </a:r>
            <a:br>
              <a:rPr lang="hu-HU" dirty="0" smtClean="0"/>
            </a:br>
            <a:r>
              <a:rPr lang="hu-HU" sz="1200" b="1" cap="small" dirty="0"/>
              <a:t>Programkövetelmény azonosító száma:</a:t>
            </a:r>
            <a:r>
              <a:rPr lang="hu-HU" sz="1200" b="1" dirty="0"/>
              <a:t> </a:t>
            </a:r>
            <a:r>
              <a:rPr lang="hu-HU" sz="1200" b="1" cap="small" dirty="0"/>
              <a:t>10323009 </a:t>
            </a:r>
            <a:r>
              <a:rPr lang="hu-HU" sz="1200" dirty="0" smtClean="0"/>
              <a:t> </a:t>
            </a:r>
            <a:br>
              <a:rPr lang="hu-HU" sz="1200" dirty="0" smtClean="0"/>
            </a:br>
            <a:r>
              <a:rPr lang="hu-HU" sz="1200" dirty="0" smtClean="0"/>
              <a:t>E/2020/000318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77988" y="4958160"/>
            <a:ext cx="9433048" cy="1066800"/>
          </a:xfrm>
        </p:spPr>
        <p:txBody>
          <a:bodyPr rtlCol="0">
            <a:normAutofit/>
          </a:bodyPr>
          <a:lstStyle/>
          <a:p>
            <a:r>
              <a:rPr lang="hu-HU" b="1" dirty="0" smtClean="0">
                <a:latin typeface="+mj-lt"/>
              </a:rPr>
              <a:t>VIII. </a:t>
            </a:r>
            <a:r>
              <a:rPr lang="hu-HU" b="1" dirty="0"/>
              <a:t>A bankőr, bolti őr általános és speciális feladatai</a:t>
            </a:r>
            <a:endParaRPr lang="hu-HU" dirty="0" smtClean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Ajánlott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1764" y="1628800"/>
            <a:ext cx="11737304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+mj-lt"/>
              </a:rPr>
              <a:t>A tanulást elősegítő tankönyvek a Belügyminisztérium Rendészeti, Vezetőkiválasztási, Vezetőképzési és Továbbképzési Főosztály honlapjáról is nyilvánosan elérhetők, amelyek témakörei segítséget nyújthatnak a videókban elhangzott tananyagok feldolgozásához.</a:t>
            </a:r>
          </a:p>
          <a:p>
            <a:pPr marL="0" indent="0">
              <a:buNone/>
            </a:pP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I. Tankönyv: Magánbiztonság I</a:t>
            </a:r>
            <a:r>
              <a:rPr lang="hu-HU" dirty="0">
                <a:latin typeface="+mj-lt"/>
              </a:rPr>
              <a:t>. - Szerző: dr. </a:t>
            </a:r>
            <a:r>
              <a:rPr lang="hu-HU" dirty="0" err="1">
                <a:latin typeface="+mj-lt"/>
              </a:rPr>
              <a:t>Christián</a:t>
            </a:r>
            <a:r>
              <a:rPr lang="hu-HU" dirty="0">
                <a:latin typeface="+mj-lt"/>
              </a:rPr>
              <a:t> László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2"/>
              </a:rPr>
              <a:t>http://bmkszf.hu/dokumentum/2708/Maganbiztonsag_I.pdf</a:t>
            </a: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II. Tankönyv: Magánbiztonság II. </a:t>
            </a:r>
            <a:r>
              <a:rPr lang="hu-HU" dirty="0">
                <a:latin typeface="+mj-lt"/>
              </a:rPr>
              <a:t>– Szerző: dr. Csege Gyula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3"/>
              </a:rPr>
              <a:t>http://bmkszf.hu/dokumentum/2709/Maganbiztonsag_II.pdf</a:t>
            </a:r>
            <a:endParaRPr lang="hu-HU" dirty="0">
              <a:latin typeface="+mj-lt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2729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89756" y="1628800"/>
            <a:ext cx="11665296" cy="4656011"/>
          </a:xfrm>
        </p:spPr>
        <p:txBody>
          <a:bodyPr rtlCol="0">
            <a:normAutofit fontScale="85000" lnSpcReduction="20000"/>
          </a:bodyPr>
          <a:lstStyle/>
          <a:p>
            <a:pPr lvl="0"/>
            <a:r>
              <a:rPr lang="hu-HU" dirty="0">
                <a:latin typeface="+mj-lt"/>
              </a:rPr>
              <a:t>pénzintézetek védelmére, sérelmükre elkövetett támadások kezelésére vonatkozó speciális szakmai szabályok</a:t>
            </a:r>
          </a:p>
          <a:p>
            <a:pPr lvl="0"/>
            <a:r>
              <a:rPr lang="hu-HU" dirty="0">
                <a:latin typeface="+mj-lt"/>
              </a:rPr>
              <a:t>szállítmány és áruellenőrzési szabályok és intézkedéstaktikai szakmai előírások</a:t>
            </a:r>
          </a:p>
          <a:p>
            <a:pPr lvl="0"/>
            <a:r>
              <a:rPr lang="hu-HU" dirty="0">
                <a:latin typeface="+mj-lt"/>
              </a:rPr>
              <a:t>bank vagy más pénzintézet őrzés-védelmi feladatának ellátása</a:t>
            </a:r>
          </a:p>
          <a:p>
            <a:pPr lvl="0"/>
            <a:r>
              <a:rPr lang="hu-HU" dirty="0">
                <a:latin typeface="+mj-lt"/>
              </a:rPr>
              <a:t>jogszerűtlen támadás esetén a bankban vagy pénzintézetbe munkát végzők és az ügyfelek, illetve az épületben tartózkodó egyéb személyek életének és testi épségének védelme a bank vagy pénzintézet Biztonsági Szabályzatával összhangban</a:t>
            </a:r>
          </a:p>
          <a:p>
            <a:pPr lvl="0"/>
            <a:r>
              <a:rPr lang="hu-HU" dirty="0">
                <a:latin typeface="+mj-lt"/>
              </a:rPr>
              <a:t>életmentés, a testi épség védelme, a kialakult vész-, vagy konfliktushelyzet kezelése, a </a:t>
            </a:r>
            <a:r>
              <a:rPr lang="hu-HU" dirty="0" smtClean="0">
                <a:latin typeface="+mj-lt"/>
              </a:rPr>
              <a:t>kialakult </a:t>
            </a:r>
            <a:r>
              <a:rPr lang="hu-HU" dirty="0">
                <a:latin typeface="+mj-lt"/>
              </a:rPr>
              <a:t>pánikhelyzet pszichológiai módszerekkel történő eredményes megoldása önállóan vagy társakkal együttműködve</a:t>
            </a:r>
          </a:p>
          <a:p>
            <a:pPr lvl="0"/>
            <a:r>
              <a:rPr lang="hu-HU" dirty="0">
                <a:latin typeface="+mj-lt"/>
              </a:rPr>
              <a:t>kereskedelmi egységek (üzletek, elárusító helyek) biztosítása, őrzése és a helyszínen tartózkodó személyek védelme</a:t>
            </a:r>
          </a:p>
          <a:p>
            <a:r>
              <a:rPr lang="hu-HU" dirty="0">
                <a:latin typeface="+mj-lt"/>
              </a:rPr>
              <a:t>az elárusító helyeken realizált vagyonelleni cselekményekkel kapcsolatos intézkedések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3772" y="1905000"/>
            <a:ext cx="11161240" cy="4620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5400" smtClean="0">
              <a:latin typeface="+mj-lt"/>
            </a:endParaRPr>
          </a:p>
          <a:p>
            <a:pPr marL="0" indent="0" algn="ctr">
              <a:buNone/>
            </a:pPr>
            <a:r>
              <a:rPr lang="hu-HU" sz="5400" smtClean="0">
                <a:latin typeface="+mj-lt"/>
              </a:rPr>
              <a:t>Köszönöm </a:t>
            </a:r>
            <a:r>
              <a:rPr lang="hu-HU" sz="5400" dirty="0" smtClean="0">
                <a:latin typeface="+mj-lt"/>
              </a:rPr>
              <a:t>figyelmüket!</a:t>
            </a:r>
            <a:endParaRPr lang="hu-HU" sz="5400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66</TotalTime>
  <Words>202</Words>
  <Application>Microsoft Office PowerPoint</Application>
  <PresentationFormat>Egyéni</PresentationFormat>
  <Paragraphs>21</Paragraphs>
  <Slides>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Consolas</vt:lpstr>
      <vt:lpstr>Corbel</vt:lpstr>
      <vt:lpstr>Tábla 16x9</vt:lpstr>
      <vt:lpstr>Személy- és vagyonőr szakmai képzés  Programkövetelmény azonosító száma: 10323009   E/2020/000318 </vt:lpstr>
      <vt:lpstr>Ajánlott irodalom</vt:lpstr>
      <vt:lpstr>Tartalomjegyzék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User</dc:creator>
  <cp:lastModifiedBy>User</cp:lastModifiedBy>
  <cp:revision>19</cp:revision>
  <dcterms:created xsi:type="dcterms:W3CDTF">2021-05-09T06:52:48Z</dcterms:created>
  <dcterms:modified xsi:type="dcterms:W3CDTF">2021-06-07T07:45:17Z</dcterms:modified>
</cp:coreProperties>
</file>