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70" r:id="rId3"/>
    <p:sldId id="257" r:id="rId4"/>
    <p:sldId id="269" r:id="rId5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 varScale="1">
        <p:scale>
          <a:sx n="83" d="100"/>
          <a:sy n="83" d="100"/>
        </p:scale>
        <p:origin x="595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994DC-A36A-4B5D-84CF-D710AFE2592A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945E8-7064-4FDC-BF8F-2FA3F9ABAE6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0952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7291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6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9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zabadkézi sokszö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16B954-9036-43AA-965C-5FCDFF2531A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2D2B-DDFB-4E33-AF84-E56838DDCDB1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F0EF6-7EBB-474A-9055-7B0A9276FBA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5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7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0DE2-987A-4481-9936-1DBE13DDBF5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8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E76BD-C0E3-4918-B877-4F00E17FAFB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0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zabadkézi sokszö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8A72-9DFD-4B64-9987-31E48637F1C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5" name="Tartalom helye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6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8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9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B2544-24EB-46D9-921C-03408E56D96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8212E-1160-49C3-9A8B-36B78F81D1DE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grpSp>
        <p:nvGrpSpPr>
          <p:cNvPr id="615" name="szegély" descr="Mező áb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Csoport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Csoport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Csoport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Csoport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Csoport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Csoport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38D25-2C33-420E-83E6-84FCB1291E7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grpSp>
        <p:nvGrpSpPr>
          <p:cNvPr id="614" name="szegély" descr="Mező áb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Csoport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Csoport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zabadkézi sokszö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Csoport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zabadkézi sokszö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Csoport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Csoport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zabadkézi sokszö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Csoport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zabadkézi sokszö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82FC831-F778-4DAC-8459-6BD1061E5202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mkszf.hu/dokumentum/2709/Maganbiztonsag_II.pdf" TargetMode="External"/><Relationship Id="rId2" Type="http://schemas.openxmlformats.org/officeDocument/2006/relationships/hyperlink" Target="http://bmkszf.hu/dokumentum/2708/Maganbiztonsag_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5980" y="1484784"/>
            <a:ext cx="9144000" cy="2667000"/>
          </a:xfrm>
        </p:spPr>
        <p:txBody>
          <a:bodyPr rtlCol="0"/>
          <a:lstStyle/>
          <a:p>
            <a:r>
              <a:rPr lang="hu-HU" dirty="0" smtClean="0"/>
              <a:t>Személy- és vagyonőr szakmai képzés </a:t>
            </a:r>
            <a:br>
              <a:rPr lang="hu-HU" dirty="0" smtClean="0"/>
            </a:br>
            <a:r>
              <a:rPr lang="hu-HU" sz="1200" b="1" cap="small" dirty="0"/>
              <a:t>Programkövetelmény azonosító száma:</a:t>
            </a:r>
            <a:r>
              <a:rPr lang="hu-HU" sz="1200" b="1" dirty="0"/>
              <a:t> </a:t>
            </a:r>
            <a:r>
              <a:rPr lang="hu-HU" sz="1200" b="1" cap="small" dirty="0"/>
              <a:t>10323009 </a:t>
            </a:r>
            <a:r>
              <a:rPr lang="hu-HU" sz="1200" dirty="0" smtClean="0"/>
              <a:t> </a:t>
            </a:r>
            <a:br>
              <a:rPr lang="hu-HU" sz="1200" dirty="0" smtClean="0"/>
            </a:br>
            <a:r>
              <a:rPr lang="hu-HU" sz="1200" dirty="0" smtClean="0"/>
              <a:t>E/2020/000318</a:t>
            </a:r>
            <a:r>
              <a:rPr lang="hu-HU" sz="1200" dirty="0"/>
              <a:t/>
            </a:r>
            <a:br>
              <a:rPr lang="hu-HU" sz="1200" dirty="0"/>
            </a:br>
            <a:endParaRPr lang="hu-HU" sz="1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77988" y="4958160"/>
            <a:ext cx="9433048" cy="1066800"/>
          </a:xfrm>
        </p:spPr>
        <p:txBody>
          <a:bodyPr rtlCol="0">
            <a:normAutofit/>
          </a:bodyPr>
          <a:lstStyle/>
          <a:p>
            <a:r>
              <a:rPr lang="hu-HU" b="1" dirty="0" smtClean="0">
                <a:latin typeface="+mj-lt"/>
              </a:rPr>
              <a:t>VII. </a:t>
            </a:r>
            <a:r>
              <a:rPr lang="hu-HU" b="1" dirty="0">
                <a:latin typeface="+mj-lt"/>
              </a:rPr>
              <a:t>A parkolóőr általános és speciális feladatai</a:t>
            </a:r>
            <a:endParaRPr lang="hu-HU" dirty="0" smtClean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Ajánlott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5780" y="1556792"/>
            <a:ext cx="11377264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+mj-lt"/>
              </a:rPr>
              <a:t>A tanulást elősegítő tankönyvek a Belügyminisztérium Rendészeti, Vezetőkiválasztási, Vezetőképzési és Továbbképzési Főosztály honlapjáról is nyilvánosan elérhetők, amelyek témakörei segítséget nyújthatnak a videókban elhangzott tananyagok feldolgozásához.</a:t>
            </a:r>
          </a:p>
          <a:p>
            <a:pPr marL="0" indent="0">
              <a:buNone/>
            </a:pPr>
            <a:endParaRPr lang="hu-HU" dirty="0">
              <a:latin typeface="+mj-lt"/>
            </a:endParaRPr>
          </a:p>
          <a:p>
            <a:r>
              <a:rPr lang="hu-HU" b="1" u="sng" dirty="0">
                <a:solidFill>
                  <a:srgbClr val="FF0000"/>
                </a:solidFill>
                <a:latin typeface="+mj-lt"/>
              </a:rPr>
              <a:t>I. Tankönyv: Magánbiztonság I</a:t>
            </a:r>
            <a:r>
              <a:rPr lang="hu-HU" dirty="0">
                <a:latin typeface="+mj-lt"/>
              </a:rPr>
              <a:t>. - Szerző: dr. </a:t>
            </a:r>
            <a:r>
              <a:rPr lang="hu-HU" dirty="0" err="1">
                <a:latin typeface="+mj-lt"/>
              </a:rPr>
              <a:t>Christián</a:t>
            </a:r>
            <a:r>
              <a:rPr lang="hu-HU" dirty="0">
                <a:latin typeface="+mj-lt"/>
              </a:rPr>
              <a:t> László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2"/>
              </a:rPr>
              <a:t>http://bmkszf.hu/dokumentum/2708/Maganbiztonsag_I.pdf</a:t>
            </a:r>
            <a:endParaRPr lang="hu-HU" dirty="0">
              <a:latin typeface="+mj-lt"/>
            </a:endParaRPr>
          </a:p>
          <a:p>
            <a:r>
              <a:rPr lang="hu-HU" b="1" u="sng" dirty="0">
                <a:solidFill>
                  <a:srgbClr val="FF0000"/>
                </a:solidFill>
                <a:latin typeface="+mj-lt"/>
              </a:rPr>
              <a:t>II. Tankönyv: Magánbiztonság II. </a:t>
            </a:r>
            <a:r>
              <a:rPr lang="hu-HU" dirty="0">
                <a:latin typeface="+mj-lt"/>
              </a:rPr>
              <a:t>– Szerző: dr. Csege Gyula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3"/>
              </a:rPr>
              <a:t>http://bmkszf.hu/dokumentum/2709/Maganbiztonsag_II.pdf</a:t>
            </a:r>
            <a:endParaRPr lang="hu-HU" dirty="0">
              <a:latin typeface="+mj-lt"/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7292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477788" y="1700808"/>
            <a:ext cx="11161240" cy="4608512"/>
          </a:xfrm>
        </p:spPr>
        <p:txBody>
          <a:bodyPr rtlCol="0">
            <a:normAutofit/>
          </a:bodyPr>
          <a:lstStyle/>
          <a:p>
            <a:pPr lvl="0"/>
            <a:r>
              <a:rPr lang="hu-HU" dirty="0">
                <a:latin typeface="+mj-lt"/>
              </a:rPr>
              <a:t>közterület, magánterület fogalma</a:t>
            </a:r>
          </a:p>
          <a:p>
            <a:pPr lvl="0"/>
            <a:r>
              <a:rPr lang="hu-HU" dirty="0">
                <a:latin typeface="+mj-lt"/>
              </a:rPr>
              <a:t>a parkoló felügyelete és a parkolóőr feladatkörére és intézkedési jogosultságaira vonatkozó szabályok</a:t>
            </a:r>
          </a:p>
          <a:p>
            <a:pPr lvl="0"/>
            <a:r>
              <a:rPr lang="hu-HU" dirty="0">
                <a:latin typeface="+mj-lt"/>
              </a:rPr>
              <a:t>parkolóőri feladatok ellátása: a parkolás rendjének, a parkolás jogosultságának ellenőrzése, </a:t>
            </a:r>
          </a:p>
          <a:p>
            <a:pPr lvl="0"/>
            <a:r>
              <a:rPr lang="hu-HU" dirty="0">
                <a:latin typeface="+mj-lt"/>
              </a:rPr>
              <a:t>a parkolóengedélyek hitelességének ellenőrzése, a parkoló rendjének fenntartása</a:t>
            </a:r>
          </a:p>
          <a:p>
            <a:r>
              <a:rPr lang="hu-HU" dirty="0">
                <a:latin typeface="+mj-lt"/>
              </a:rPr>
              <a:t>a parkolás időtartamának nyilvántartása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7788" y="1905000"/>
            <a:ext cx="11017224" cy="4620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5400" smtClean="0">
              <a:latin typeface="+mj-lt"/>
            </a:endParaRPr>
          </a:p>
          <a:p>
            <a:pPr marL="0" indent="0" algn="ctr">
              <a:buNone/>
            </a:pPr>
            <a:r>
              <a:rPr lang="hu-HU" sz="5400" smtClean="0">
                <a:latin typeface="+mj-lt"/>
              </a:rPr>
              <a:t>Köszönöm </a:t>
            </a:r>
            <a:r>
              <a:rPr lang="hu-HU" sz="5400" dirty="0" smtClean="0">
                <a:latin typeface="+mj-lt"/>
              </a:rPr>
              <a:t>figyelmüket!</a:t>
            </a:r>
            <a:endParaRPr lang="hu-HU" sz="5400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5_TF02804846_TF02804846.potx" id="{CE152ABB-4FC1-4E07-BE13-525B9C646147}" vid="{FAB8E91B-AC12-4AFF-A512-88C71DB404BE}"/>
    </a:ext>
  </a:extLst>
</a:theme>
</file>

<file path=ppt/theme/theme2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64</TotalTime>
  <Words>132</Words>
  <Application>Microsoft Office PowerPoint</Application>
  <PresentationFormat>Egyéni</PresentationFormat>
  <Paragraphs>19</Paragraphs>
  <Slides>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Consolas</vt:lpstr>
      <vt:lpstr>Corbel</vt:lpstr>
      <vt:lpstr>Tábla 16x9</vt:lpstr>
      <vt:lpstr>Személy- és vagyonőr szakmai képzés  Programkövetelmény azonosító száma: 10323009   E/2020/000318 </vt:lpstr>
      <vt:lpstr>Ajánlott irodalom</vt:lpstr>
      <vt:lpstr>Tartalomjegyzék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User</dc:creator>
  <cp:lastModifiedBy>User</cp:lastModifiedBy>
  <cp:revision>18</cp:revision>
  <dcterms:created xsi:type="dcterms:W3CDTF">2021-05-09T06:52:48Z</dcterms:created>
  <dcterms:modified xsi:type="dcterms:W3CDTF">2021-06-07T07:42:40Z</dcterms:modified>
</cp:coreProperties>
</file>