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57" r:id="rId4"/>
    <p:sldId id="269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9916" y="4947041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IX. </a:t>
            </a:r>
            <a:r>
              <a:rPr lang="hu-HU" b="1" dirty="0"/>
              <a:t>Elsősegélynyújtás, tűz-, munka-, környezet- és balesetvédelem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274638"/>
            <a:ext cx="9684568" cy="1020762"/>
          </a:xfrm>
        </p:spPr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764" y="1628800"/>
            <a:ext cx="1152128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>
                <a:latin typeface="+mj-lt"/>
              </a:rPr>
              <a:t>. - 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http://bmkszf.hu/dokumentum/2708/Maganbiztonsag_I.pdf</a:t>
            </a: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http://bmkszf.hu/dokumentum/2709/Maganbiztonsag_II.pdf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2096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477788" y="1772816"/>
            <a:ext cx="11449272" cy="4656011"/>
          </a:xfrm>
        </p:spPr>
        <p:txBody>
          <a:bodyPr rtlCol="0">
            <a:normAutofit fontScale="92500"/>
          </a:bodyPr>
          <a:lstStyle/>
          <a:p>
            <a:pPr lvl="0"/>
            <a:r>
              <a:rPr lang="hu-HU" dirty="0">
                <a:latin typeface="+mj-lt"/>
              </a:rPr>
              <a:t>a munkavégzésre vonatkozó munka-, baleset- és környezetvédelmi szabályok</a:t>
            </a:r>
          </a:p>
          <a:p>
            <a:pPr lvl="0"/>
            <a:r>
              <a:rPr lang="hu-HU" dirty="0">
                <a:latin typeface="+mj-lt"/>
              </a:rPr>
              <a:t>tűzvédelmi és tűzmegelőzési szabályok, a tűzoltó készülék használata</a:t>
            </a:r>
          </a:p>
          <a:p>
            <a:pPr lvl="0"/>
            <a:r>
              <a:rPr lang="hu-HU" dirty="0">
                <a:latin typeface="+mj-lt"/>
              </a:rPr>
              <a:t>tűz-, munka-, környezet- és balesetvédelemre és eszközhasználatra vonatkozó szabályok betartása szolgálat során</a:t>
            </a:r>
          </a:p>
          <a:p>
            <a:pPr lvl="0"/>
            <a:r>
              <a:rPr lang="hu-HU" dirty="0">
                <a:latin typeface="+mj-lt"/>
              </a:rPr>
              <a:t>az elsősegélynyújtás eszközei és használatuk</a:t>
            </a:r>
          </a:p>
          <a:p>
            <a:pPr lvl="0"/>
            <a:r>
              <a:rPr lang="hu-HU" dirty="0" err="1">
                <a:latin typeface="+mj-lt"/>
              </a:rPr>
              <a:t>újraélesztési</a:t>
            </a:r>
            <a:r>
              <a:rPr lang="hu-HU" dirty="0">
                <a:latin typeface="+mj-lt"/>
              </a:rPr>
              <a:t> technikák</a:t>
            </a:r>
          </a:p>
          <a:p>
            <a:pPr lvl="0"/>
            <a:r>
              <a:rPr lang="hu-HU" dirty="0">
                <a:latin typeface="+mj-lt"/>
              </a:rPr>
              <a:t>életmentés, testi épség védelme</a:t>
            </a:r>
          </a:p>
          <a:p>
            <a:r>
              <a:rPr lang="hu-HU" dirty="0">
                <a:latin typeface="+mj-lt"/>
              </a:rPr>
              <a:t>elsősegélynyújtás, </a:t>
            </a:r>
            <a:r>
              <a:rPr lang="hu-HU" dirty="0" err="1">
                <a:latin typeface="+mj-lt"/>
              </a:rPr>
              <a:t>újraélesztés</a:t>
            </a:r>
            <a:r>
              <a:rPr lang="hu-HU" dirty="0">
                <a:latin typeface="+mj-lt"/>
              </a:rPr>
              <a:t> önállóan vagy a mentőszolgálat munkatársai </a:t>
            </a:r>
            <a:r>
              <a:rPr lang="hu-HU" dirty="0" smtClean="0">
                <a:latin typeface="+mj-lt"/>
              </a:rPr>
              <a:t>segítségével</a:t>
            </a:r>
            <a:endParaRPr lang="hu-HU" dirty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796" y="1905000"/>
            <a:ext cx="10945216" cy="4620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smtClean="0">
              <a:latin typeface="+mj-lt"/>
            </a:endParaRPr>
          </a:p>
          <a:p>
            <a:pPr marL="0" indent="0" algn="ctr">
              <a:buNone/>
            </a:pPr>
            <a:r>
              <a:rPr lang="hu-HU" sz="6000" smtClean="0">
                <a:latin typeface="+mj-lt"/>
              </a:rPr>
              <a:t>Köszönöm </a:t>
            </a:r>
            <a:r>
              <a:rPr lang="hu-HU" sz="6000" dirty="0" smtClean="0">
                <a:latin typeface="+mj-lt"/>
              </a:rPr>
              <a:t>figyelmüket!</a:t>
            </a:r>
            <a:endParaRPr lang="hu-HU" sz="60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67</TotalTime>
  <Words>146</Words>
  <Application>Microsoft Office PowerPoint</Application>
  <PresentationFormat>Egyéni</PresentationFormat>
  <Paragraphs>21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Consolas</vt:lpstr>
      <vt:lpstr>Corbel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20</cp:revision>
  <dcterms:created xsi:type="dcterms:W3CDTF">2021-05-09T06:52:48Z</dcterms:created>
  <dcterms:modified xsi:type="dcterms:W3CDTF">2021-06-07T07:46:46Z</dcterms:modified>
</cp:coreProperties>
</file>